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1680" y="-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2022-05-24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04162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5335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2826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0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478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2832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6353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502447" y="1296000"/>
            <a:ext cx="396243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51435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563"/>
              </a:spcAft>
              <a:buFont typeface="Arial" panose="020B0604020202020204" pitchFamily="34" charset="0"/>
              <a:buNone/>
              <a:defRPr kumimoji="0" lang="zh-CN" altLang="en-US" sz="900" b="0" i="0" u="none" strike="noStrike" kern="1200" cap="none" spc="85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385763" marR="0" lvl="1" indent="-128588" algn="l" defTabSz="51435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563"/>
              </a:spcAft>
              <a:buFont typeface="Arial" panose="020B0604020202020204" pitchFamily="34" charset="0"/>
              <a:buChar char="•"/>
              <a:tabLst>
                <a:tab pos="905471" algn="l"/>
              </a:tabLst>
              <a:defRPr kumimoji="0" lang="zh-CN" altLang="en-US" sz="900" b="0" i="0" u="none" strike="noStrike" kern="1200" cap="none" spc="85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642938" marR="0" lvl="2" indent="-128588" algn="l" defTabSz="51435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563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85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900113" marR="0" lvl="3" indent="-128588" algn="l" defTabSz="51435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563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85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157288" marR="0" lvl="4" indent="-128588" algn="l" defTabSz="51435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563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85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679194" y="1296000"/>
            <a:ext cx="3962432" cy="5040000"/>
          </a:xfrm>
        </p:spPr>
        <p:txBody>
          <a:bodyPr vert="horz" lIns="101600" tIns="0" rIns="82550" bIns="0" rtlCol="0">
            <a:normAutofit/>
          </a:bodyPr>
          <a:lstStyle>
            <a:lvl1pPr marL="128588" marR="0" lvl="0" indent="-128588" algn="l" defTabSz="51435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563"/>
              </a:spcAft>
              <a:buFont typeface="Arial" panose="020B0604020202020204" pitchFamily="34" charset="0"/>
              <a:buChar char="•"/>
              <a:defRPr kumimoji="0" lang="zh-CN" altLang="en-US" sz="900" b="0" i="0" u="none" strike="noStrike" kern="1200" cap="none" spc="85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2022-05-24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502449" y="952508"/>
            <a:ext cx="8139178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502413" y="2588288"/>
            <a:ext cx="8139178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514350" rtl="0" eaLnBrk="1" fontAlgn="auto" latinLnBrk="0" hangingPunct="1">
              <a:lnSpc>
                <a:spcPct val="100000"/>
              </a:lnSpc>
              <a:buNone/>
              <a:defRPr kumimoji="0" lang="zh-CN" altLang="en-US" sz="3038" b="0" i="0" u="none" strike="noStrike" kern="1200" cap="none" spc="338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995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3497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034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3224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05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65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09518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2022-05-24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3575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2022-05-24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1004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56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205871" y="2834420"/>
            <a:ext cx="4484434" cy="698165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ea"/>
                <a:cs typeface="+mj-ea"/>
              </a:rPr>
              <a:t/>
            </a:r>
            <a:br>
              <a:rPr lang="en-US" altLang="zh-CN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ea"/>
                <a:cs typeface="+mj-ea"/>
              </a:rPr>
            </a:br>
            <a:r>
              <a:rPr lang="en-US" altLang="zh-CN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ea"/>
                <a:cs typeface="+mj-ea"/>
              </a:rPr>
              <a:t/>
            </a:r>
            <a:br>
              <a:rPr lang="en-US" altLang="zh-CN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ea"/>
                <a:cs typeface="+mj-ea"/>
              </a:rPr>
            </a:br>
            <a:r>
              <a:rPr lang="en-US" altLang="zh-CN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ea"/>
                <a:cs typeface="+mj-ea"/>
              </a:rPr>
              <a:t/>
            </a:r>
            <a:br>
              <a:rPr lang="en-US" altLang="zh-CN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ea"/>
                <a:cs typeface="+mj-ea"/>
              </a:rPr>
            </a:br>
            <a:endParaRPr lang="zh-CN" altLang="en-US" sz="2250" dirty="0">
              <a:solidFill>
                <a:schemeClr val="accent4">
                  <a:lumMod val="60000"/>
                  <a:lumOff val="40000"/>
                </a:schemeClr>
              </a:solidFill>
              <a:latin typeface="+mj-ea"/>
              <a:cs typeface="+mj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1</Words>
  <Application>Microsoft Office PowerPoint</Application>
  <PresentationFormat>全屏显示(4:3)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“不忘初心  牢记使命”</dc:title>
  <dc:creator>USER</dc:creator>
  <cp:lastModifiedBy>Acer</cp:lastModifiedBy>
  <cp:revision>30</cp:revision>
  <dcterms:created xsi:type="dcterms:W3CDTF">2019-09-25T06:07:00Z</dcterms:created>
  <dcterms:modified xsi:type="dcterms:W3CDTF">2022-05-24T02:59:00Z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2052-11.1.0.9098</vt:lpwstr>
  </property>
</Properties>
</file>